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4"/>
    <p:sldMasterId id="2147483665" r:id="rId5"/>
  </p:sldMasterIdLst>
  <p:notesMasterIdLst>
    <p:notesMasterId r:id="rId12"/>
  </p:notesMasterIdLst>
  <p:handoutMasterIdLst>
    <p:handoutMasterId r:id="rId13"/>
  </p:handoutMasterIdLst>
  <p:sldIdLst>
    <p:sldId id="469" r:id="rId6"/>
    <p:sldId id="503" r:id="rId7"/>
    <p:sldId id="505" r:id="rId8"/>
    <p:sldId id="510" r:id="rId9"/>
    <p:sldId id="506" r:id="rId10"/>
    <p:sldId id="525" r:id="rId11"/>
  </p:sldIdLst>
  <p:sldSz cx="12192000" cy="6858000"/>
  <p:notesSz cx="6769100" cy="9906000"/>
  <p:custShowLst>
    <p:custShow name="pre show" id="0">
      <p:sldLst/>
    </p:custShow>
  </p:custShow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8220"/>
    <a:srgbClr val="FAA61A"/>
    <a:srgbClr val="F8981D"/>
    <a:srgbClr val="FFFFFF"/>
    <a:srgbClr val="253D83"/>
    <a:srgbClr val="F99F1C"/>
    <a:srgbClr val="4FB82A"/>
    <a:srgbClr val="FFCD05"/>
    <a:srgbClr val="005B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79B8BE3-0AE8-405A-A195-172F5530B128}" v="1" dt="2024-09-16T16:01:13.11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1" d="100"/>
          <a:sy n="111" d="100"/>
        </p:scale>
        <p:origin x="40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lanie Sarling" userId="3345b684-552f-4683-873c-bd8933e4b68a" providerId="ADAL" clId="{979B8BE3-0AE8-405A-A195-172F5530B128}"/>
    <pc:docChg chg="modSld">
      <pc:chgData name="Melanie Sarling" userId="3345b684-552f-4683-873c-bd8933e4b68a" providerId="ADAL" clId="{979B8BE3-0AE8-405A-A195-172F5530B128}" dt="2024-09-16T16:01:13.108" v="0" actId="20577"/>
      <pc:docMkLst>
        <pc:docMk/>
      </pc:docMkLst>
      <pc:sldChg chg="modSp">
        <pc:chgData name="Melanie Sarling" userId="3345b684-552f-4683-873c-bd8933e4b68a" providerId="ADAL" clId="{979B8BE3-0AE8-405A-A195-172F5530B128}" dt="2024-09-16T16:01:13.108" v="0" actId="20577"/>
        <pc:sldMkLst>
          <pc:docMk/>
          <pc:sldMk cId="1227893374" sldId="505"/>
        </pc:sldMkLst>
        <pc:spChg chg="mod">
          <ac:chgData name="Melanie Sarling" userId="3345b684-552f-4683-873c-bd8933e4b68a" providerId="ADAL" clId="{979B8BE3-0AE8-405A-A195-172F5530B128}" dt="2024-09-16T16:01:13.108" v="0" actId="20577"/>
          <ac:spMkLst>
            <pc:docMk/>
            <pc:sldMk cId="1227893374" sldId="505"/>
            <ac:spMk id="4" creationId="{87034EED-C60A-910A-7D1C-D08A0043924B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3277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34257" y="0"/>
            <a:ext cx="2933277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B54E84-7833-4589-95CB-858455C66389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08981"/>
            <a:ext cx="2933277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34257" y="9408981"/>
            <a:ext cx="2933277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C3E604-1570-4533-A505-84A6CB9017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09593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37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33813" y="0"/>
            <a:ext cx="29337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D29DAF-9DD4-46E1-BF91-94B01E4DE4B2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12750" y="1238250"/>
            <a:ext cx="5943600" cy="3343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6275" y="4767263"/>
            <a:ext cx="5416550" cy="39004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9113"/>
            <a:ext cx="29337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33813" y="9409113"/>
            <a:ext cx="29337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2CE10C-D483-404C-B879-1F0FD4A5E4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2216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2CE10C-D483-404C-B879-1F0FD4A5E42D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69215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3E17F-F16A-4C19-8EBD-08E5A0DEEC00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C0EC90A2-66FB-43DF-AB4B-D77D0BD2A6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3073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3E17F-F16A-4C19-8EBD-08E5A0DEEC00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C0EC90A2-66FB-43DF-AB4B-D77D0BD2A6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1198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3E17F-F16A-4C19-8EBD-08E5A0DEEC00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C0EC90A2-66FB-43DF-AB4B-D77D0BD2A6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7418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33692"/>
            <a:ext cx="12192000" cy="523220"/>
          </a:xfrm>
          <a:noFill/>
        </p:spPr>
        <p:txBody>
          <a:bodyPr wrap="square" lIns="0" tIns="0" rIns="0" bIns="0" anchor="ctr" anchorCtr="1">
            <a:spAutoFit/>
          </a:bodyPr>
          <a:lstStyle>
            <a:lvl1pPr algn="l">
              <a:defRPr sz="3300" b="1">
                <a:solidFill>
                  <a:srgbClr val="253D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5879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1437" y="548680"/>
            <a:ext cx="10972800" cy="2736304"/>
          </a:xfrm>
        </p:spPr>
        <p:txBody>
          <a:bodyPr anchor="ctr" anchorCtr="1">
            <a:normAutofit/>
          </a:bodyPr>
          <a:lstStyle>
            <a:lvl1pPr marL="0" indent="0" algn="ctr">
              <a:buFontTx/>
              <a:buNone/>
              <a:defRPr sz="4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623392" y="3573016"/>
            <a:ext cx="10972800" cy="2160240"/>
          </a:xfrm>
        </p:spPr>
        <p:txBody>
          <a:bodyPr anchor="ctr" anchorCtr="1"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87012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1628800"/>
            <a:ext cx="5386917" cy="4176464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84032" y="1628800"/>
            <a:ext cx="5198368" cy="4176464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7599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1055019" cy="850106"/>
          </a:xfrm>
        </p:spPr>
        <p:txBody>
          <a:bodyPr lIns="0" tIns="0" rIns="0" bIns="0" anchor="t" anchorCtr="1">
            <a:normAutofit/>
          </a:bodyPr>
          <a:lstStyle>
            <a:lvl1pPr algn="ctr">
              <a:defRPr sz="3200" b="1">
                <a:solidFill>
                  <a:srgbClr val="005BA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4000" y="1771200"/>
            <a:ext cx="5384800" cy="475414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1" name="Text Placeholder 2"/>
          <p:cNvSpPr>
            <a:spLocks noGrp="1"/>
          </p:cNvSpPr>
          <p:nvPr>
            <p:ph type="body" idx="10"/>
          </p:nvPr>
        </p:nvSpPr>
        <p:spPr>
          <a:xfrm>
            <a:off x="633275" y="1134606"/>
            <a:ext cx="11031344" cy="504056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800" b="1">
                <a:solidFill>
                  <a:srgbClr val="F582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sz="half" idx="11"/>
          </p:nvPr>
        </p:nvSpPr>
        <p:spPr>
          <a:xfrm>
            <a:off x="6384032" y="1772816"/>
            <a:ext cx="5280587" cy="475414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7405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1055019" cy="850106"/>
          </a:xfrm>
        </p:spPr>
        <p:txBody>
          <a:bodyPr lIns="0" tIns="0" rIns="0" bIns="0" anchor="t" anchorCtr="1">
            <a:normAutofit/>
          </a:bodyPr>
          <a:lstStyle>
            <a:lvl1pPr algn="ctr">
              <a:defRPr sz="3200" b="1">
                <a:solidFill>
                  <a:srgbClr val="005BA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4000" y="1771200"/>
            <a:ext cx="5384800" cy="475414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1" name="Text Placeholder 2"/>
          <p:cNvSpPr>
            <a:spLocks noGrp="1"/>
          </p:cNvSpPr>
          <p:nvPr>
            <p:ph type="body" idx="10"/>
          </p:nvPr>
        </p:nvSpPr>
        <p:spPr>
          <a:xfrm>
            <a:off x="633275" y="1134606"/>
            <a:ext cx="11031344" cy="504056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800" b="1">
                <a:solidFill>
                  <a:srgbClr val="F582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sz="half" idx="11"/>
          </p:nvPr>
        </p:nvSpPr>
        <p:spPr>
          <a:xfrm>
            <a:off x="6384032" y="1772816"/>
            <a:ext cx="5280587" cy="475414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3464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275" y="1771200"/>
            <a:ext cx="10959008" cy="338554"/>
          </a:xfrm>
        </p:spPr>
        <p:txBody>
          <a:bodyPr anchor="t" anchorCtr="0">
            <a:sp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636912"/>
            <a:ext cx="5386917" cy="2736304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84032" y="2636912"/>
            <a:ext cx="5198368" cy="2664296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266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DA97E130-4779-46DF-A17C-5818C7E0354F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8C60A992-84D6-4DC9-8E02-738E17B660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8532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DA97E130-4779-46DF-A17C-5818C7E0354F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8C60A992-84D6-4DC9-8E02-738E17B66027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/>
          </p:nvPr>
        </p:nvSpPr>
        <p:spPr>
          <a:xfrm>
            <a:off x="623392" y="548681"/>
            <a:ext cx="11041227" cy="5112567"/>
          </a:xfrm>
        </p:spPr>
        <p:txBody>
          <a:bodyPr anchor="ctr" anchorCtr="0">
            <a:normAutofit/>
          </a:bodyPr>
          <a:lstStyle>
            <a:lvl1pPr marL="0" indent="0" algn="ctr">
              <a:spcBef>
                <a:spcPts val="0"/>
              </a:spcBef>
              <a:spcAft>
                <a:spcPts val="1200"/>
              </a:spcAft>
              <a:buNone/>
              <a:defRPr sz="3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37452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3E17F-F16A-4C19-8EBD-08E5A0DEEC00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C0EC90A2-66FB-43DF-AB4B-D77D0BD2A6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0702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1BACDC-4CC1-4427-B2C7-27E27A1687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6071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E5C3C0B9-2674-49CE-83E2-2502652F6E6B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706C543E-77DC-4AD8-A7C3-551D825145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3550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E5C3C0B9-2674-49CE-83E2-2502652F6E6B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706C543E-77DC-4AD8-A7C3-551D825145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8815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E5C3C0B9-2674-49CE-83E2-2502652F6E6B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706C543E-77DC-4AD8-A7C3-551D825145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8842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E5C3C0B9-2674-49CE-83E2-2502652F6E6B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706C543E-77DC-4AD8-A7C3-551D825145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1693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E5C3C0B9-2674-49CE-83E2-2502652F6E6B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706C543E-77DC-4AD8-A7C3-551D825145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1766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E5C3C0B9-2674-49CE-83E2-2502652F6E6B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706C543E-77DC-4AD8-A7C3-551D825145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4643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E5C3C0B9-2674-49CE-83E2-2502652F6E6B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706C543E-77DC-4AD8-A7C3-551D825145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7782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E5C3C0B9-2674-49CE-83E2-2502652F6E6B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706C543E-77DC-4AD8-A7C3-551D825145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9434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E5C3C0B9-2674-49CE-83E2-2502652F6E6B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706C543E-77DC-4AD8-A7C3-551D825145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2792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3E17F-F16A-4C19-8EBD-08E5A0DEEC00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C0EC90A2-66FB-43DF-AB4B-D77D0BD2A6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4840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E5C3C0B9-2674-49CE-83E2-2502652F6E6B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706C543E-77DC-4AD8-A7C3-551D825145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889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E5C3C0B9-2674-49CE-83E2-2502652F6E6B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706C543E-77DC-4AD8-A7C3-551D825145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065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3E17F-F16A-4C19-8EBD-08E5A0DEEC00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C0EC90A2-66FB-43DF-AB4B-D77D0BD2A6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1474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3E17F-F16A-4C19-8EBD-08E5A0DEEC00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C0EC90A2-66FB-43DF-AB4B-D77D0BD2A6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3727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3E17F-F16A-4C19-8EBD-08E5A0DEEC00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C0EC90A2-66FB-43DF-AB4B-D77D0BD2A6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6281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3E17F-F16A-4C19-8EBD-08E5A0DEEC00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C0EC90A2-66FB-43DF-AB4B-D77D0BD2A6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4474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3E17F-F16A-4C19-8EBD-08E5A0DEEC00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C0EC90A2-66FB-43DF-AB4B-D77D0BD2A6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4621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3E17F-F16A-4C19-8EBD-08E5A0DEEC00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C0EC90A2-66FB-43DF-AB4B-D77D0BD2A6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1351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3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1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28F14305-35DE-4ACB-9C5B-6C616D79DEB5}"/>
              </a:ext>
            </a:extLst>
          </p:cNvPr>
          <p:cNvPicPr>
            <a:picLocks noChangeAspect="1"/>
          </p:cNvPicPr>
          <p:nvPr userDrawn="1"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3628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DBCC7EA-EB5D-4AE4-91A0-114B668CA85A}"/>
              </a:ext>
            </a:extLst>
          </p:cNvPr>
          <p:cNvSpPr txBox="1"/>
          <p:nvPr userDrawn="1"/>
        </p:nvSpPr>
        <p:spPr>
          <a:xfrm>
            <a:off x="1" y="5979040"/>
            <a:ext cx="12181201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2200" b="1" baseline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www.jpspeakoutchallenge.com</a:t>
            </a:r>
          </a:p>
        </p:txBody>
      </p:sp>
      <p:pic>
        <p:nvPicPr>
          <p:cNvPr id="9" name="footer-st-logo copy.png" descr="footer-st-logo copy.png">
            <a:extLst>
              <a:ext uri="{FF2B5EF4-FFF2-40B4-BE49-F238E27FC236}">
                <a16:creationId xmlns:a16="http://schemas.microsoft.com/office/drawing/2014/main" id="{593E8236-4747-4A01-B384-782FF918C275}"/>
              </a:ext>
            </a:extLst>
          </p:cNvPr>
          <p:cNvPicPr>
            <a:picLocks noChangeAspect="1"/>
          </p:cNvPicPr>
          <p:nvPr userDrawn="1"/>
        </p:nvPicPr>
        <p:blipFill>
          <a:blip r:embed="rId23"/>
          <a:stretch>
            <a:fillRect/>
          </a:stretch>
        </p:blipFill>
        <p:spPr>
          <a:xfrm>
            <a:off x="243955" y="5438091"/>
            <a:ext cx="2179637" cy="879503"/>
          </a:xfrm>
          <a:prstGeom prst="rect">
            <a:avLst/>
          </a:prstGeom>
          <a:ln w="12700">
            <a:miter lim="400000"/>
          </a:ln>
        </p:spPr>
      </p:pic>
      <p:pic>
        <p:nvPicPr>
          <p:cNvPr id="10" name="jpf 21 bw.png" descr="jpf 21 bw.png">
            <a:extLst>
              <a:ext uri="{FF2B5EF4-FFF2-40B4-BE49-F238E27FC236}">
                <a16:creationId xmlns:a16="http://schemas.microsoft.com/office/drawing/2014/main" id="{6313925D-89BA-41EB-9584-E280B2E50FE0}"/>
              </a:ext>
            </a:extLst>
          </p:cNvPr>
          <p:cNvPicPr>
            <a:picLocks noChangeAspect="1"/>
          </p:cNvPicPr>
          <p:nvPr userDrawn="1"/>
        </p:nvPicPr>
        <p:blipFill>
          <a:blip r:embed="rId24"/>
          <a:srcRect r="23435"/>
          <a:stretch>
            <a:fillRect/>
          </a:stretch>
        </p:blipFill>
        <p:spPr>
          <a:xfrm>
            <a:off x="9984432" y="5561195"/>
            <a:ext cx="2086287" cy="756399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348245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49" r:id="rId12"/>
    <p:sldLayoutId id="2147483650" r:id="rId13"/>
    <p:sldLayoutId id="2147483660" r:id="rId14"/>
    <p:sldLayoutId id="2147483652" r:id="rId15"/>
    <p:sldLayoutId id="2147483662" r:id="rId16"/>
    <p:sldLayoutId id="2147483661" r:id="rId17"/>
    <p:sldLayoutId id="2147483655" r:id="rId18"/>
    <p:sldLayoutId id="2147483664" r:id="rId19"/>
    <p:sldLayoutId id="2147483689" r:id="rId20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5822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rgbClr val="FFFFFF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rgbClr val="FFFFFF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rgbClr val="FFFFFF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rgbClr val="FFFFFF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rgbClr val="FFFFF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0906087-D31C-48CE-A2DC-0727EC0F4314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609600" y="490662"/>
            <a:ext cx="11055019" cy="922114"/>
          </a:xfrm>
          <a:prstGeom prst="rect">
            <a:avLst/>
          </a:prstGeom>
        </p:spPr>
        <p:txBody>
          <a:bodyPr vert="horz" lIns="0" tIns="0" rIns="0" bIns="0" rtlCol="0" anchor="t" anchorCtr="1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9" name="Text Placeholder 2"/>
          <p:cNvSpPr>
            <a:spLocks noGrp="1"/>
          </p:cNvSpPr>
          <p:nvPr>
            <p:ph type="body" idx="1"/>
          </p:nvPr>
        </p:nvSpPr>
        <p:spPr>
          <a:xfrm>
            <a:off x="621437" y="1700808"/>
            <a:ext cx="10972800" cy="410445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7271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8B15CDF-E393-484A-9167-06653949747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815"/>
          <a:stretch/>
        </p:blipFill>
        <p:spPr>
          <a:xfrm>
            <a:off x="2182397" y="748299"/>
            <a:ext cx="7827206" cy="2395954"/>
          </a:xfrm>
          <a:prstGeom prst="rect">
            <a:avLst/>
          </a:prstGeom>
        </p:spPr>
      </p:pic>
      <p:sp>
        <p:nvSpPr>
          <p:cNvPr id="4" name="Rounded Rectangle 4">
            <a:extLst>
              <a:ext uri="{FF2B5EF4-FFF2-40B4-BE49-F238E27FC236}">
                <a16:creationId xmlns:a16="http://schemas.microsoft.com/office/drawing/2014/main" id="{C6AB9692-2A4E-492D-AE19-52138EFDFB8B}"/>
              </a:ext>
            </a:extLst>
          </p:cNvPr>
          <p:cNvSpPr/>
          <p:nvPr/>
        </p:nvSpPr>
        <p:spPr>
          <a:xfrm>
            <a:off x="4386890" y="4449306"/>
            <a:ext cx="3418243" cy="707886"/>
          </a:xfrm>
          <a:prstGeom prst="roundRect">
            <a:avLst>
              <a:gd name="adj" fmla="val 0"/>
            </a:avLst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lang="en-GB" sz="4000" dirty="0">
                <a:solidFill>
                  <a:srgbClr val="F58220"/>
                </a:solidFill>
                <a:latin typeface="Impact" panose="020B0806030902050204" pitchFamily="34" charset="0"/>
              </a:rPr>
              <a:t>ASSEMBLY FINAL</a:t>
            </a:r>
          </a:p>
        </p:txBody>
      </p:sp>
    </p:spTree>
    <p:extLst>
      <p:ext uri="{BB962C8B-B14F-4D97-AF65-F5344CB8AC3E}">
        <p14:creationId xmlns:p14="http://schemas.microsoft.com/office/powerpoint/2010/main" val="3024111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3">
            <a:extLst>
              <a:ext uri="{FF2B5EF4-FFF2-40B4-BE49-F238E27FC236}">
                <a16:creationId xmlns:a16="http://schemas.microsoft.com/office/drawing/2014/main" id="{EB37A0B1-D681-6DA2-6F0B-CE118EC1021A}"/>
              </a:ext>
            </a:extLst>
          </p:cNvPr>
          <p:cNvSpPr/>
          <p:nvPr/>
        </p:nvSpPr>
        <p:spPr>
          <a:xfrm>
            <a:off x="3119178" y="3789040"/>
            <a:ext cx="5904694" cy="940051"/>
          </a:xfrm>
          <a:prstGeom prst="roundRect">
            <a:avLst>
              <a:gd name="adj" fmla="val 0"/>
            </a:avLst>
          </a:prstGeom>
          <a:noFill/>
          <a:ln w="19050">
            <a:noFill/>
            <a:prstDash val="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36000" bIns="72000" rtlCol="0" anchor="ctr">
            <a:spAutoFit/>
          </a:bodyPr>
          <a:lstStyle/>
          <a:p>
            <a:pPr algn="ctr"/>
            <a:r>
              <a:rPr lang="en-GB" sz="5400" b="1" dirty="0">
                <a:solidFill>
                  <a:srgbClr val="F58220"/>
                </a:solidFill>
              </a:rPr>
              <a:t>Add teacher’s name</a:t>
            </a:r>
          </a:p>
        </p:txBody>
      </p:sp>
      <p:sp>
        <p:nvSpPr>
          <p:cNvPr id="4" name="Text Placeholder 1">
            <a:extLst>
              <a:ext uri="{FF2B5EF4-FFF2-40B4-BE49-F238E27FC236}">
                <a16:creationId xmlns:a16="http://schemas.microsoft.com/office/drawing/2014/main" id="{5BA736D1-24B6-1752-A880-AA446A1C139E}"/>
              </a:ext>
            </a:extLst>
          </p:cNvPr>
          <p:cNvSpPr txBox="1">
            <a:spLocks/>
          </p:cNvSpPr>
          <p:nvPr/>
        </p:nvSpPr>
        <p:spPr>
          <a:xfrm>
            <a:off x="1499521" y="-182417"/>
            <a:ext cx="9144000" cy="1930956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F58220"/>
              </a:buClr>
              <a:buSzPct val="115000"/>
              <a:buFont typeface="Arial" panose="020B0604020202020204" pitchFamily="34" charset="0"/>
              <a:buNone/>
              <a:defRPr sz="3400" kern="1200">
                <a:solidFill>
                  <a:srgbClr val="253D8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Clr>
                <a:srgbClr val="F8981D"/>
              </a:buClr>
              <a:buSzPct val="115000"/>
              <a:buFont typeface="Arial" panose="020B0604020202020204" pitchFamily="34" charset="0"/>
              <a:buNone/>
              <a:defRPr sz="1200" kern="1200">
                <a:solidFill>
                  <a:srgbClr val="253D8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Clr>
                <a:srgbClr val="F8981D"/>
              </a:buClr>
              <a:buSzPct val="115000"/>
              <a:buFont typeface="Arial" panose="020B0604020202020204" pitchFamily="34" charset="0"/>
              <a:buNone/>
              <a:defRPr sz="1000" kern="1200">
                <a:solidFill>
                  <a:srgbClr val="253D8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Clr>
                <a:srgbClr val="F8981D"/>
              </a:buClr>
              <a:buSzPct val="115000"/>
              <a:buFont typeface="Arial" panose="020B0604020202020204" pitchFamily="34" charset="0"/>
              <a:buNone/>
              <a:defRPr sz="900" kern="1200">
                <a:solidFill>
                  <a:srgbClr val="253D8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8981D"/>
              </a:buClr>
              <a:buSzPct val="115000"/>
              <a:buFont typeface="Arial" panose="020B0604020202020204" pitchFamily="34" charset="0"/>
              <a:buNone/>
              <a:defRPr sz="900" kern="1200">
                <a:solidFill>
                  <a:srgbClr val="253D8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4000" dirty="0">
                <a:solidFill>
                  <a:srgbClr val="F58220"/>
                </a:solidFill>
                <a:latin typeface="Impact" panose="020B0806030902050204" pitchFamily="34" charset="0"/>
              </a:rPr>
              <a:t>PLEASE WELCOME…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20A66FF-5A1C-CEF6-CF97-947EC9DF35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6632" y="1340768"/>
            <a:ext cx="2238735" cy="2238735"/>
          </a:xfrm>
          <a:prstGeom prst="rect">
            <a:avLst/>
          </a:prstGeom>
        </p:spPr>
      </p:pic>
      <p:sp>
        <p:nvSpPr>
          <p:cNvPr id="6" name="Text Placeholder 1">
            <a:extLst>
              <a:ext uri="{FF2B5EF4-FFF2-40B4-BE49-F238E27FC236}">
                <a16:creationId xmlns:a16="http://schemas.microsoft.com/office/drawing/2014/main" id="{15CB7493-521F-8DAE-8387-C8A3F91BD8BC}"/>
              </a:ext>
            </a:extLst>
          </p:cNvPr>
          <p:cNvSpPr txBox="1">
            <a:spLocks/>
          </p:cNvSpPr>
          <p:nvPr/>
        </p:nvSpPr>
        <p:spPr>
          <a:xfrm>
            <a:off x="2709179" y="4696688"/>
            <a:ext cx="6768752" cy="492443"/>
          </a:xfrm>
          <a:prstGeom prst="rect">
            <a:avLst/>
          </a:prstGeom>
        </p:spPr>
        <p:txBody>
          <a:bodyPr wrap="square" anchor="t" anchorCtr="0">
            <a:sp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58220"/>
              </a:buClr>
              <a:buSzPct val="115000"/>
              <a:buFont typeface="Arial" panose="020B0604020202020204" pitchFamily="34" charset="0"/>
              <a:buChar char="•"/>
              <a:tabLst/>
              <a:defRPr sz="2800" kern="1200">
                <a:solidFill>
                  <a:srgbClr val="253D8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marR="0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8981D"/>
              </a:buClr>
              <a:buSzPct val="115000"/>
              <a:buFont typeface="Arial" panose="020B0604020202020204" pitchFamily="34" charset="0"/>
              <a:buChar char="–"/>
              <a:tabLst/>
              <a:defRPr sz="2800" kern="1200">
                <a:solidFill>
                  <a:srgbClr val="253D8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8981D"/>
              </a:buClr>
              <a:buSzPct val="115000"/>
              <a:buFont typeface="Arial" panose="020B0604020202020204" pitchFamily="34" charset="0"/>
              <a:buChar char="•"/>
              <a:tabLst/>
              <a:defRPr sz="2800" kern="1200">
                <a:solidFill>
                  <a:srgbClr val="253D8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8981D"/>
              </a:buClr>
              <a:buSzPct val="115000"/>
              <a:buFont typeface="Arial" panose="020B0604020202020204" pitchFamily="34" charset="0"/>
              <a:buChar char="–"/>
              <a:tabLst/>
              <a:defRPr sz="2800" kern="1200">
                <a:solidFill>
                  <a:srgbClr val="253D8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8981D"/>
              </a:buClr>
              <a:buSzPct val="115000"/>
              <a:buFont typeface="Arial" panose="020B0604020202020204" pitchFamily="34" charset="0"/>
              <a:buChar char="»"/>
              <a:tabLst/>
              <a:defRPr sz="2800" kern="1200">
                <a:solidFill>
                  <a:srgbClr val="253D8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2600" dirty="0">
                <a:solidFill>
                  <a:srgbClr val="FFFFFF"/>
                </a:solidFill>
                <a:latin typeface="Calibri" panose="020F0502020204030204" pitchFamily="34" charset="0"/>
              </a:rPr>
              <a:t>Add teacher’s title</a:t>
            </a:r>
          </a:p>
        </p:txBody>
      </p:sp>
    </p:spTree>
    <p:extLst>
      <p:ext uri="{BB962C8B-B14F-4D97-AF65-F5344CB8AC3E}">
        <p14:creationId xmlns:p14="http://schemas.microsoft.com/office/powerpoint/2010/main" val="3885388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1">
            <a:extLst>
              <a:ext uri="{FF2B5EF4-FFF2-40B4-BE49-F238E27FC236}">
                <a16:creationId xmlns:a16="http://schemas.microsoft.com/office/drawing/2014/main" id="{87034EED-C60A-910A-7D1C-D08A0043924B}"/>
              </a:ext>
            </a:extLst>
          </p:cNvPr>
          <p:cNvSpPr txBox="1">
            <a:spLocks/>
          </p:cNvSpPr>
          <p:nvPr/>
        </p:nvSpPr>
        <p:spPr>
          <a:xfrm>
            <a:off x="1955540" y="1772816"/>
            <a:ext cx="8280920" cy="1862048"/>
          </a:xfrm>
          <a:prstGeom prst="rect">
            <a:avLst/>
          </a:prstGeom>
        </p:spPr>
        <p:txBody>
          <a:bodyPr anchor="t" anchorCtr="0">
            <a:sp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58220"/>
              </a:buClr>
              <a:buSzPct val="115000"/>
              <a:buFont typeface="Arial" panose="020B0604020202020204" pitchFamily="34" charset="0"/>
              <a:buChar char="•"/>
              <a:tabLst/>
              <a:defRPr sz="2800" kern="1200">
                <a:solidFill>
                  <a:srgbClr val="253D8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marR="0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8981D"/>
              </a:buClr>
              <a:buSzPct val="115000"/>
              <a:buFont typeface="Arial" panose="020B0604020202020204" pitchFamily="34" charset="0"/>
              <a:buChar char="–"/>
              <a:tabLst/>
              <a:defRPr sz="2800" kern="1200">
                <a:solidFill>
                  <a:srgbClr val="253D8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8981D"/>
              </a:buClr>
              <a:buSzPct val="115000"/>
              <a:buFont typeface="Arial" panose="020B0604020202020204" pitchFamily="34" charset="0"/>
              <a:buChar char="•"/>
              <a:tabLst/>
              <a:defRPr sz="2800" kern="1200">
                <a:solidFill>
                  <a:srgbClr val="253D8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8981D"/>
              </a:buClr>
              <a:buSzPct val="115000"/>
              <a:buFont typeface="Arial" panose="020B0604020202020204" pitchFamily="34" charset="0"/>
              <a:buChar char="–"/>
              <a:tabLst/>
              <a:defRPr sz="2800" kern="1200">
                <a:solidFill>
                  <a:srgbClr val="253D8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8981D"/>
              </a:buClr>
              <a:buSzPct val="115000"/>
              <a:buFont typeface="Arial" panose="020B0604020202020204" pitchFamily="34" charset="0"/>
              <a:buChar char="»"/>
              <a:tabLst/>
              <a:defRPr sz="2800" kern="1200">
                <a:solidFill>
                  <a:srgbClr val="253D8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2400"/>
              </a:spcAft>
              <a:buNone/>
            </a:pPr>
            <a:r>
              <a:rPr lang="en-GB" sz="11500" dirty="0">
                <a:solidFill>
                  <a:srgbClr val="FFFFFF"/>
                </a:solidFill>
                <a:latin typeface="Impact" panose="020B0806030902050204" pitchFamily="34" charset="0"/>
              </a:rPr>
              <a:t>32,000</a:t>
            </a:r>
            <a:endParaRPr lang="en-GB" b="1" dirty="0">
              <a:solidFill>
                <a:srgbClr val="FFFFFF"/>
              </a:solidFill>
            </a:endParaRPr>
          </a:p>
        </p:txBody>
      </p:sp>
      <p:sp>
        <p:nvSpPr>
          <p:cNvPr id="5" name="Text Placeholder 1">
            <a:extLst>
              <a:ext uri="{FF2B5EF4-FFF2-40B4-BE49-F238E27FC236}">
                <a16:creationId xmlns:a16="http://schemas.microsoft.com/office/drawing/2014/main" id="{910B275D-2C96-1141-7D52-9C4D3778B8F4}"/>
              </a:ext>
            </a:extLst>
          </p:cNvPr>
          <p:cNvSpPr txBox="1">
            <a:spLocks/>
          </p:cNvSpPr>
          <p:nvPr/>
        </p:nvSpPr>
        <p:spPr>
          <a:xfrm>
            <a:off x="1188438" y="3728645"/>
            <a:ext cx="10236153" cy="492443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marL="0" indent="0" algn="ctr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F58220"/>
              </a:buClr>
              <a:buSzPct val="115000"/>
              <a:buFont typeface="Arial" panose="020B0604020202020204" pitchFamily="34" charset="0"/>
              <a:buNone/>
              <a:defRPr sz="3400" kern="1200">
                <a:solidFill>
                  <a:srgbClr val="253D8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Clr>
                <a:srgbClr val="F8981D"/>
              </a:buClr>
              <a:buSzPct val="115000"/>
              <a:buFont typeface="Arial" panose="020B0604020202020204" pitchFamily="34" charset="0"/>
              <a:buNone/>
              <a:defRPr sz="1200" kern="1200">
                <a:solidFill>
                  <a:srgbClr val="253D8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Clr>
                <a:srgbClr val="F8981D"/>
              </a:buClr>
              <a:buSzPct val="115000"/>
              <a:buFont typeface="Arial" panose="020B0604020202020204" pitchFamily="34" charset="0"/>
              <a:buNone/>
              <a:defRPr sz="1000" kern="1200">
                <a:solidFill>
                  <a:srgbClr val="253D8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Clr>
                <a:srgbClr val="F8981D"/>
              </a:buClr>
              <a:buSzPct val="115000"/>
              <a:buFont typeface="Arial" panose="020B0604020202020204" pitchFamily="34" charset="0"/>
              <a:buNone/>
              <a:defRPr sz="900" kern="1200">
                <a:solidFill>
                  <a:srgbClr val="253D8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8981D"/>
              </a:buClr>
              <a:buSzPct val="115000"/>
              <a:buFont typeface="Arial" panose="020B0604020202020204" pitchFamily="34" charset="0"/>
              <a:buNone/>
              <a:defRPr sz="900" kern="1200">
                <a:solidFill>
                  <a:srgbClr val="253D8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200" dirty="0">
                <a:solidFill>
                  <a:srgbClr val="FFFFFF"/>
                </a:solidFill>
                <a:latin typeface="Calibri" panose="020F0502020204030204" pitchFamily="34" charset="0"/>
              </a:rPr>
              <a:t>Year 10 students will take on the challenge this year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C71F152-9711-2EAF-9102-7E2F467B347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2968" y="548680"/>
            <a:ext cx="2084030" cy="1310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789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repeatCount="200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2D45C412-D4AF-4D0B-8DF9-CB2DE90C91E0}"/>
              </a:ext>
            </a:extLst>
          </p:cNvPr>
          <p:cNvCxnSpPr>
            <a:cxnSpLocks/>
          </p:cNvCxnSpPr>
          <p:nvPr/>
        </p:nvCxnSpPr>
        <p:spPr>
          <a:xfrm flipH="1">
            <a:off x="3296748" y="1691816"/>
            <a:ext cx="1759664" cy="1769842"/>
          </a:xfrm>
          <a:prstGeom prst="line">
            <a:avLst/>
          </a:prstGeom>
          <a:ln w="38100" cap="rnd">
            <a:solidFill>
              <a:srgbClr val="F58220"/>
            </a:solidFill>
            <a:prstDash val="sysDot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E9B23C5E-C34F-43A5-85CA-E00F5AB0B490}"/>
              </a:ext>
            </a:extLst>
          </p:cNvPr>
          <p:cNvCxnSpPr>
            <a:cxnSpLocks/>
          </p:cNvCxnSpPr>
          <p:nvPr/>
        </p:nvCxnSpPr>
        <p:spPr>
          <a:xfrm flipH="1">
            <a:off x="3801699" y="4805858"/>
            <a:ext cx="4514986" cy="0"/>
          </a:xfrm>
          <a:prstGeom prst="line">
            <a:avLst/>
          </a:prstGeom>
          <a:ln w="38100" cap="rnd">
            <a:solidFill>
              <a:srgbClr val="F58220"/>
            </a:solidFill>
            <a:prstDash val="sysDot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0DCE2BB0-2895-48F5-ABFB-E73CD15CEA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140927" y="282752"/>
            <a:ext cx="1760529" cy="191341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45F2BEE-1CFC-460F-A34D-A416D85E4F0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9105" y="3570836"/>
            <a:ext cx="1812594" cy="156403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1DEA7F5-82BF-4DB2-95A9-C5D592FAD3B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7001" y="3358611"/>
            <a:ext cx="1430191" cy="1732289"/>
          </a:xfrm>
          <a:prstGeom prst="rect">
            <a:avLst/>
          </a:prstGeom>
        </p:spPr>
      </p:pic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136DB924-5650-5418-FD16-9DC2DBA91FE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1994" y="2595149"/>
            <a:ext cx="1998394" cy="1998394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99672C2-61CC-CA37-F79E-7224BA197F29}"/>
              </a:ext>
            </a:extLst>
          </p:cNvPr>
          <p:cNvCxnSpPr>
            <a:cxnSpLocks/>
          </p:cNvCxnSpPr>
          <p:nvPr/>
        </p:nvCxnSpPr>
        <p:spPr>
          <a:xfrm>
            <a:off x="6873657" y="1690474"/>
            <a:ext cx="1693344" cy="1700795"/>
          </a:xfrm>
          <a:prstGeom prst="line">
            <a:avLst/>
          </a:prstGeom>
          <a:ln w="38100" cap="rnd">
            <a:solidFill>
              <a:srgbClr val="F58220"/>
            </a:solidFill>
            <a:prstDash val="sysDot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5367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BFAE1BA-A5FA-280C-BCFD-B35044756BF4}"/>
              </a:ext>
            </a:extLst>
          </p:cNvPr>
          <p:cNvSpPr txBox="1">
            <a:spLocks/>
          </p:cNvSpPr>
          <p:nvPr/>
        </p:nvSpPr>
        <p:spPr>
          <a:xfrm>
            <a:off x="1488504" y="-302156"/>
            <a:ext cx="9144000" cy="1930956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F58220"/>
              </a:buClr>
              <a:buSzPct val="115000"/>
              <a:buFont typeface="Arial" panose="020B0604020202020204" pitchFamily="34" charset="0"/>
              <a:buNone/>
              <a:defRPr sz="3400" kern="1200">
                <a:solidFill>
                  <a:srgbClr val="253D8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Clr>
                <a:srgbClr val="F8981D"/>
              </a:buClr>
              <a:buSzPct val="115000"/>
              <a:buFont typeface="Arial" panose="020B0604020202020204" pitchFamily="34" charset="0"/>
              <a:buNone/>
              <a:defRPr sz="1200" kern="1200">
                <a:solidFill>
                  <a:srgbClr val="253D8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Clr>
                <a:srgbClr val="F8981D"/>
              </a:buClr>
              <a:buSzPct val="115000"/>
              <a:buFont typeface="Arial" panose="020B0604020202020204" pitchFamily="34" charset="0"/>
              <a:buNone/>
              <a:defRPr sz="1000" kern="1200">
                <a:solidFill>
                  <a:srgbClr val="253D8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Clr>
                <a:srgbClr val="F8981D"/>
              </a:buClr>
              <a:buSzPct val="115000"/>
              <a:buFont typeface="Arial" panose="020B0604020202020204" pitchFamily="34" charset="0"/>
              <a:buNone/>
              <a:defRPr sz="900" kern="1200">
                <a:solidFill>
                  <a:srgbClr val="253D8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8981D"/>
              </a:buClr>
              <a:buSzPct val="115000"/>
              <a:buFont typeface="Arial" panose="020B0604020202020204" pitchFamily="34" charset="0"/>
              <a:buNone/>
              <a:defRPr sz="900" kern="1200">
                <a:solidFill>
                  <a:srgbClr val="253D8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4000" dirty="0">
                <a:solidFill>
                  <a:srgbClr val="F58220"/>
                </a:solidFill>
                <a:latin typeface="Impact" panose="020B0806030902050204" pitchFamily="34" charset="0"/>
              </a:rPr>
              <a:t>SPEAKING AT TODAY’S SPEAK OFF</a:t>
            </a:r>
          </a:p>
        </p:txBody>
      </p:sp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C9934ACD-AFB3-04AE-97F0-EDED3D35F8CF}"/>
              </a:ext>
            </a:extLst>
          </p:cNvPr>
          <p:cNvSpPr/>
          <p:nvPr/>
        </p:nvSpPr>
        <p:spPr>
          <a:xfrm>
            <a:off x="1989048" y="1688616"/>
            <a:ext cx="8283416" cy="576065"/>
          </a:xfrm>
          <a:prstGeom prst="roundRect">
            <a:avLst>
              <a:gd name="adj" fmla="val 0"/>
            </a:avLst>
          </a:prstGeom>
          <a:solidFill>
            <a:srgbClr val="F58220"/>
          </a:solidFill>
          <a:ln w="19050">
            <a:noFill/>
            <a:prstDash val="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bIns="72000" rtlCol="0" anchor="ctr"/>
          <a:lstStyle/>
          <a:p>
            <a:pPr algn="ctr"/>
            <a:r>
              <a:rPr lang="en-GB" sz="3200" dirty="0">
                <a:solidFill>
                  <a:srgbClr val="F8F8F8"/>
                </a:solidFill>
                <a:latin typeface="+mj-lt"/>
              </a:rPr>
              <a:t>Add student’s name</a:t>
            </a:r>
          </a:p>
        </p:txBody>
      </p:sp>
      <p:sp>
        <p:nvSpPr>
          <p:cNvPr id="6" name="Rounded Rectangle 8">
            <a:extLst>
              <a:ext uri="{FF2B5EF4-FFF2-40B4-BE49-F238E27FC236}">
                <a16:creationId xmlns:a16="http://schemas.microsoft.com/office/drawing/2014/main" id="{72F2F074-5AB0-E3E8-1956-3F84BC84FF9D}"/>
              </a:ext>
            </a:extLst>
          </p:cNvPr>
          <p:cNvSpPr/>
          <p:nvPr/>
        </p:nvSpPr>
        <p:spPr>
          <a:xfrm>
            <a:off x="1989048" y="2565971"/>
            <a:ext cx="8283416" cy="576065"/>
          </a:xfrm>
          <a:prstGeom prst="roundRect">
            <a:avLst>
              <a:gd name="adj" fmla="val 0"/>
            </a:avLst>
          </a:prstGeom>
          <a:solidFill>
            <a:srgbClr val="F58220"/>
          </a:solidFill>
          <a:ln w="19050">
            <a:noFill/>
            <a:prstDash val="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bIns="72000" rtlCol="0" anchor="ctr"/>
          <a:lstStyle/>
          <a:p>
            <a:pPr algn="ctr"/>
            <a:r>
              <a:rPr lang="en-GB" sz="3200" dirty="0">
                <a:solidFill>
                  <a:srgbClr val="F8F8F8"/>
                </a:solidFill>
                <a:latin typeface="+mj-lt"/>
              </a:rPr>
              <a:t>Add student’s name</a:t>
            </a:r>
          </a:p>
        </p:txBody>
      </p:sp>
      <p:sp>
        <p:nvSpPr>
          <p:cNvPr id="7" name="Rounded Rectangle 9">
            <a:extLst>
              <a:ext uri="{FF2B5EF4-FFF2-40B4-BE49-F238E27FC236}">
                <a16:creationId xmlns:a16="http://schemas.microsoft.com/office/drawing/2014/main" id="{F7251CA7-EECD-EE7D-EB96-B3F7E759943E}"/>
              </a:ext>
            </a:extLst>
          </p:cNvPr>
          <p:cNvSpPr/>
          <p:nvPr/>
        </p:nvSpPr>
        <p:spPr>
          <a:xfrm>
            <a:off x="1989048" y="3415740"/>
            <a:ext cx="8283416" cy="576065"/>
          </a:xfrm>
          <a:prstGeom prst="roundRect">
            <a:avLst>
              <a:gd name="adj" fmla="val 0"/>
            </a:avLst>
          </a:prstGeom>
          <a:solidFill>
            <a:srgbClr val="F58220"/>
          </a:solidFill>
          <a:ln w="19050">
            <a:noFill/>
            <a:prstDash val="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bIns="72000" rtlCol="0" anchor="ctr"/>
          <a:lstStyle/>
          <a:p>
            <a:pPr algn="ctr"/>
            <a:r>
              <a:rPr lang="en-GB" sz="3200" dirty="0">
                <a:solidFill>
                  <a:srgbClr val="F8F8F8"/>
                </a:solidFill>
                <a:latin typeface="+mj-lt"/>
              </a:rPr>
              <a:t>Add student’s name</a:t>
            </a:r>
          </a:p>
        </p:txBody>
      </p:sp>
      <p:sp>
        <p:nvSpPr>
          <p:cNvPr id="9" name="Rounded Rectangle 10">
            <a:extLst>
              <a:ext uri="{FF2B5EF4-FFF2-40B4-BE49-F238E27FC236}">
                <a16:creationId xmlns:a16="http://schemas.microsoft.com/office/drawing/2014/main" id="{126311B7-D011-CB1E-1E11-26AFAF91D1A0}"/>
              </a:ext>
            </a:extLst>
          </p:cNvPr>
          <p:cNvSpPr/>
          <p:nvPr/>
        </p:nvSpPr>
        <p:spPr>
          <a:xfrm>
            <a:off x="1989048" y="4293095"/>
            <a:ext cx="8283416" cy="576065"/>
          </a:xfrm>
          <a:prstGeom prst="roundRect">
            <a:avLst>
              <a:gd name="adj" fmla="val 0"/>
            </a:avLst>
          </a:prstGeom>
          <a:solidFill>
            <a:srgbClr val="F58220"/>
          </a:solidFill>
          <a:ln w="19050">
            <a:noFill/>
            <a:prstDash val="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bIns="72000" rtlCol="0" anchor="ctr"/>
          <a:lstStyle/>
          <a:p>
            <a:pPr algn="ctr"/>
            <a:r>
              <a:rPr lang="en-GB" sz="3200" dirty="0">
                <a:solidFill>
                  <a:srgbClr val="F8F8F8"/>
                </a:solidFill>
                <a:latin typeface="+mj-lt"/>
              </a:rPr>
              <a:t>Add student’s name</a:t>
            </a:r>
          </a:p>
        </p:txBody>
      </p:sp>
    </p:spTree>
    <p:extLst>
      <p:ext uri="{BB962C8B-B14F-4D97-AF65-F5344CB8AC3E}">
        <p14:creationId xmlns:p14="http://schemas.microsoft.com/office/powerpoint/2010/main" val="2249932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A07643C-C65F-15D6-F74B-C89715B168A8}"/>
              </a:ext>
            </a:extLst>
          </p:cNvPr>
          <p:cNvSpPr txBox="1">
            <a:spLocks/>
          </p:cNvSpPr>
          <p:nvPr/>
        </p:nvSpPr>
        <p:spPr>
          <a:xfrm>
            <a:off x="1505427" y="1778620"/>
            <a:ext cx="9144000" cy="2769989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>
            <a:lvl1pPr marL="0" indent="0" algn="ctr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F58220"/>
              </a:buClr>
              <a:buSzPct val="115000"/>
              <a:buFont typeface="Arial" panose="020B0604020202020204" pitchFamily="34" charset="0"/>
              <a:buNone/>
              <a:defRPr sz="3400" kern="1200">
                <a:solidFill>
                  <a:srgbClr val="253D8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Clr>
                <a:srgbClr val="F8981D"/>
              </a:buClr>
              <a:buSzPct val="115000"/>
              <a:buFont typeface="Arial" panose="020B0604020202020204" pitchFamily="34" charset="0"/>
              <a:buNone/>
              <a:defRPr sz="1200" kern="1200">
                <a:solidFill>
                  <a:srgbClr val="253D8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Clr>
                <a:srgbClr val="F8981D"/>
              </a:buClr>
              <a:buSzPct val="115000"/>
              <a:buFont typeface="Arial" panose="020B0604020202020204" pitchFamily="34" charset="0"/>
              <a:buNone/>
              <a:defRPr sz="1000" kern="1200">
                <a:solidFill>
                  <a:srgbClr val="253D8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Clr>
                <a:srgbClr val="F8981D"/>
              </a:buClr>
              <a:buSzPct val="115000"/>
              <a:buFont typeface="Arial" panose="020B0604020202020204" pitchFamily="34" charset="0"/>
              <a:buNone/>
              <a:defRPr sz="900" kern="1200">
                <a:solidFill>
                  <a:srgbClr val="253D8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8981D"/>
              </a:buClr>
              <a:buSzPct val="115000"/>
              <a:buFont typeface="Arial" panose="020B0604020202020204" pitchFamily="34" charset="0"/>
              <a:buNone/>
              <a:defRPr sz="900" kern="1200">
                <a:solidFill>
                  <a:srgbClr val="253D8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200" dirty="0">
                <a:solidFill>
                  <a:srgbClr val="FFFFFF"/>
                </a:solidFill>
                <a:latin typeface="Calibri" panose="020F0502020204030204" pitchFamily="34" charset="0"/>
              </a:rPr>
              <a:t>THANK YOU for your support</a:t>
            </a:r>
          </a:p>
          <a:p>
            <a:r>
              <a:rPr lang="en-GB" sz="3200" dirty="0">
                <a:solidFill>
                  <a:srgbClr val="FFFFFF"/>
                </a:solidFill>
                <a:latin typeface="Calibri" panose="020F0502020204030204" pitchFamily="34" charset="0"/>
              </a:rPr>
              <a:t>Our winner will go on to speak alongside finalists from other local schools at a Regional Final event.</a:t>
            </a:r>
          </a:p>
          <a:p>
            <a:r>
              <a:rPr lang="en-GB" sz="3200" dirty="0">
                <a:solidFill>
                  <a:srgbClr val="FFFFFF"/>
                </a:solidFill>
                <a:latin typeface="Calibri" panose="020F0502020204030204" pitchFamily="34" charset="0"/>
              </a:rPr>
              <a:t>We will share the date of the Regional Final soon – everyone is welcome to attend!</a:t>
            </a:r>
          </a:p>
        </p:txBody>
      </p:sp>
    </p:spTree>
    <p:extLst>
      <p:ext uri="{BB962C8B-B14F-4D97-AF65-F5344CB8AC3E}">
        <p14:creationId xmlns:p14="http://schemas.microsoft.com/office/powerpoint/2010/main" val="366827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Impact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4312f8f-d0d9-498a-9cb9-0ea2f034ade4">
      <Terms xmlns="http://schemas.microsoft.com/office/infopath/2007/PartnerControls"/>
    </lcf76f155ced4ddcb4097134ff3c332f>
    <TaxCatchAll xmlns="e9267c8e-561a-4351-8ce5-a2a18bf4c3a0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EB88F40C790324D8815DD06198551EB" ma:contentTypeVersion="18" ma:contentTypeDescription="Create a new document." ma:contentTypeScope="" ma:versionID="ee8999bac266567d763b31486d590d97">
  <xsd:schema xmlns:xsd="http://www.w3.org/2001/XMLSchema" xmlns:xs="http://www.w3.org/2001/XMLSchema" xmlns:p="http://schemas.microsoft.com/office/2006/metadata/properties" xmlns:ns2="c4312f8f-d0d9-498a-9cb9-0ea2f034ade4" xmlns:ns3="e9267c8e-561a-4351-8ce5-a2a18bf4c3a0" targetNamespace="http://schemas.microsoft.com/office/2006/metadata/properties" ma:root="true" ma:fieldsID="c780f00c9811c23890e3e6f3c7c4c3d0" ns2:_="" ns3:_="">
    <xsd:import namespace="c4312f8f-d0d9-498a-9cb9-0ea2f034ade4"/>
    <xsd:import namespace="e9267c8e-561a-4351-8ce5-a2a18bf4c3a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EventHashCode" minOccurs="0"/>
                <xsd:element ref="ns2:MediaServiceGenerationTim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312f8f-d0d9-498a-9cb9-0ea2f034ade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318c5a84-c005-4afe-a27f-b2a65d2ad0b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267c8e-561a-4351-8ce5-a2a18bf4c3a0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93d8bf94-a8ad-4f8c-8135-22710341c317}" ma:internalName="TaxCatchAll" ma:showField="CatchAllData" ma:web="e9267c8e-561a-4351-8ce5-a2a18bf4c3a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29915E3-ECF5-4EE6-BC0F-E79CE43D5F3F}">
  <ds:schemaRefs>
    <ds:schemaRef ds:uri="c4312f8f-d0d9-498a-9cb9-0ea2f034ade4"/>
    <ds:schemaRef ds:uri="e9267c8e-561a-4351-8ce5-a2a18bf4c3a0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599A742-0642-4D26-A442-DB71CC0C5BA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F0CD041-6D6E-46C1-BF08-4A9509A2F35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4312f8f-d0d9-498a-9cb9-0ea2f034ade4"/>
    <ds:schemaRef ds:uri="e9267c8e-561a-4351-8ce5-a2a18bf4c3a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</TotalTime>
  <Words>81</Words>
  <Application>Microsoft Office PowerPoint</Application>
  <PresentationFormat>Widescreen</PresentationFormat>
  <Paragraphs>15</Paragraphs>
  <Slides>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  <vt:variant>
        <vt:lpstr>Custom Shows</vt:lpstr>
      </vt:variant>
      <vt:variant>
        <vt:i4>1</vt:i4>
      </vt:variant>
    </vt:vector>
  </HeadingPairs>
  <TitlesOfParts>
    <vt:vector size="12" baseType="lpstr">
      <vt:lpstr>Arial</vt:lpstr>
      <vt:lpstr>Calibri</vt:lpstr>
      <vt:lpstr>Impact</vt:lpstr>
      <vt:lpstr>1_Custom Design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pre show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Leyla Ali</dc:creator>
  <cp:lastModifiedBy>Melanie Sarling</cp:lastModifiedBy>
  <cp:revision>4</cp:revision>
  <cp:lastPrinted>2015-06-30T08:35:28Z</cp:lastPrinted>
  <dcterms:created xsi:type="dcterms:W3CDTF">2014-09-21T17:13:28Z</dcterms:created>
  <dcterms:modified xsi:type="dcterms:W3CDTF">2024-09-16T16:01:22Z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0x010100AEB88F40C790324D8815DD06198551EB</vt:lpwstr>
  </property>
  <property fmtid="{D5CDD505-2E9C-101B-9397-08002B2CF9AE}" pid="3" name="MediaServiceImageTags">
    <vt:lpwstr/>
  </property>
</Properties>
</file>